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53326-51F5-4DB8-A266-1E2953B63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6B299E-B2E1-4FD0-A8C0-B50C393037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9C9BD-5A99-42FC-A754-BB4AC33DF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77E24-6786-4407-A134-3FA94D906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92625-D1E7-4621-A5B4-17025940C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18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4A574-5975-4297-97A9-52F92695F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74BE5-008D-4E59-8B88-AC14F7FC3B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CF13A-F139-4976-A1B5-0B8330A8A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BCCA6-19C7-4ED1-9694-94A37A5CE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8D50D-1223-46B9-B9C5-705EA82B8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27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A4966C-DA55-426F-8958-89A5DFB231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0777EA-958F-4B62-854F-30FEE65BE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D8FA63-22D1-44B4-8E56-A6EDA89DD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3D087-D8A0-4382-9B87-6C110C60E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6A8A9-496C-43AA-904D-011D2B2C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830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CB6C-7E3F-4A1A-AA44-B63538181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6639D-528A-4D06-BC0C-D24604ADF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38540-D9E3-45CB-94DC-4C6B76C31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EF4C5-27A5-437E-AC84-AA8D4A7B9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139D0-5260-45E8-A759-CA85C1CD6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12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FB74D-DAAC-4346-98A9-9EA24F045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3218B-E567-46C3-BA31-14BFC1CDE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599B6-A7C1-4F28-9373-41319E746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5E7BB-75E2-4CBA-9FC1-1305B1538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269B7-73D9-4328-97AD-FC06F2EAD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73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A2C6C-40BD-4D1F-8D04-018C4B985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0F9CC-2560-4277-B7F1-3D1C8D109C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6A1CAB-B8FA-4741-901A-8620A3C32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532B8F-3FAE-4556-B6E2-B3C4311CA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EBBF09-E113-4EB9-B602-7ED3FEA26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02E006-4A75-4A24-BB8D-C31C69CA6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607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070C-7948-4872-B1B3-E3B67C805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A6C4D7-39D9-4B96-8C99-FF17FCD14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38E9B6-C5B8-4598-8ACB-34EB2F10A1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08C21-5924-4698-BA62-C20BA3C702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3B967-C977-4E29-A06B-A6ABDF7E85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347E38-87B9-4E4F-8451-51F40F16C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2C2148-6609-4A68-94B4-7F9E23A3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67B1B0-3799-45D1-8CAB-5F3F20F69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722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B9F0C-069A-4B03-854E-9695F6566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F2C237-1EA9-43CB-B65E-1538D63B3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84857B-9849-4DA2-B50D-F4B45D60B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B83A84-31C0-4A8A-8828-1F41C837D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478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303E19-E3B6-4925-9632-6EBC475FA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4F3267-9374-463A-A0F4-C0E535AFE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1123E-8D7C-47BE-806F-041D3BA9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17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8DCBE-80EF-4944-B479-1EA7CC3CA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DA2B8-A022-43E8-973F-5DF3AEF86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A8CAF1-5506-43BF-917F-F00A805326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B56340-72E3-4F90-BEC6-EB18FCF6C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14BBCC-A06A-4FF8-B377-B4C1DCED0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AB22B-7FCA-46BB-AE49-9337BDEA6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929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1DB7B-C95A-4E1F-A49C-ACDC4B287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25F666-C1C9-4C82-A4B2-F081B0196D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D22E88-2E54-4819-8927-D32A51DEA2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82181-F3B0-4574-9508-8C33E655C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01D3AA-3917-4A6B-BC18-AE0F65899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10503-F1EF-4B46-8CAB-1A1B94414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63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06E367-D69F-4873-BED6-E2504B72E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965F40-9E61-4F2F-B8F6-5E07C6C89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86D2D-D503-4753-A5A9-A9A7ABA6C5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EC5E9-6363-47F8-B43E-6CA37A58F9D7}" type="datetimeFigureOut">
              <a:rPr lang="en-US" smtClean="0"/>
              <a:t>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020DC-F697-41DD-910E-603526ADC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571688-2A64-4FDC-92B6-00E46875FD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4BAC0-8A3A-444F-9518-A8EC81A91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439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3060">
            <a:hlinkClick r:id="" action="ppaction://media"/>
            <a:extLst>
              <a:ext uri="{FF2B5EF4-FFF2-40B4-BE49-F238E27FC236}">
                <a16:creationId xmlns:a16="http://schemas.microsoft.com/office/drawing/2014/main" id="{DF87F024-F24A-4E8B-BB7D-A7151CBD758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433"/>
                </p14:media>
              </p:ext>
            </p:extLst>
          </p:nvPr>
        </p:nvPicPr>
        <p:blipFill rotWithShape="1">
          <a:blip r:embed="rId4"/>
          <a:srcRect l="24702" t="15047" r="28991" b="28319"/>
          <a:stretch>
            <a:fillRect/>
          </a:stretch>
        </p:blipFill>
        <p:spPr>
          <a:xfrm>
            <a:off x="1979801" y="327172"/>
            <a:ext cx="8405769" cy="578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30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Vũ Văn Hiệp</dc:creator>
  <cp:lastModifiedBy>Vũ Văn Hiệp</cp:lastModifiedBy>
  <cp:revision>2</cp:revision>
  <dcterms:created xsi:type="dcterms:W3CDTF">2023-01-10T13:36:01Z</dcterms:created>
  <dcterms:modified xsi:type="dcterms:W3CDTF">2023-01-10T14:01:53Z</dcterms:modified>
</cp:coreProperties>
</file>

<file path=docProps/thumbnail.jpeg>
</file>